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4"/>
  </p:notesMasterIdLst>
  <p:handoutMasterIdLst>
    <p:handoutMasterId r:id="rId35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25" r:id="rId9"/>
    <p:sldId id="2765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40" r:id="rId21"/>
    <p:sldId id="2738" r:id="rId22"/>
    <p:sldId id="2752" r:id="rId23"/>
    <p:sldId id="2762" r:id="rId24"/>
    <p:sldId id="2729" r:id="rId25"/>
    <p:sldId id="2730" r:id="rId26"/>
    <p:sldId id="2727" r:id="rId27"/>
    <p:sldId id="2731" r:id="rId28"/>
    <p:sldId id="2760" r:id="rId29"/>
    <p:sldId id="2763" r:id="rId30"/>
    <p:sldId id="2732" r:id="rId31"/>
    <p:sldId id="2733" r:id="rId32"/>
    <p:sldId id="2747" r:id="rId33"/>
  </p:sldIdLst>
  <p:sldSz cx="9144000" cy="6858000" type="screen4x3"/>
  <p:notesSz cx="7099300" cy="10234613"/>
  <p:custDataLst>
    <p:tags r:id="rId36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950741"/>
    <a:srgbClr val="7A81FF"/>
    <a:srgbClr val="00B050"/>
    <a:srgbClr val="C3E8CC"/>
    <a:srgbClr val="FF00FF"/>
    <a:srgbClr val="269FA0"/>
    <a:srgbClr val="FFC000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046D-F06D-484D-9355-656D1443F225}" v="2" dt="2024-09-12T15:50:20.326"/>
    <p1510:client id="{758F72DD-3B75-4349-BA03-B7449BB408DC}" v="226" dt="2024-09-12T13:48:5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85200" autoAdjust="0"/>
  </p:normalViewPr>
  <p:slideViewPr>
    <p:cSldViewPr snapToGrid="0">
      <p:cViewPr varScale="1">
        <p:scale>
          <a:sx n="75" d="100"/>
          <a:sy n="75" d="100"/>
        </p:scale>
        <p:origin x="1494" y="39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E9B046D-F06D-484D-9355-656D1443F225}"/>
    <pc:docChg chg="undo custSel modSld">
      <pc:chgData name="Xin Luo" userId="82312ee5779919a4" providerId="LiveId" clId="{4E9B046D-F06D-484D-9355-656D1443F225}" dt="2024-09-12T15:52:17.256" v="153" actId="20577"/>
      <pc:docMkLst>
        <pc:docMk/>
      </pc:docMkLst>
      <pc:sldChg chg="modSp mod">
        <pc:chgData name="Xin Luo" userId="82312ee5779919a4" providerId="LiveId" clId="{4E9B046D-F06D-484D-9355-656D1443F225}" dt="2024-09-12T15:43:11.697" v="30" actId="20577"/>
        <pc:sldMkLst>
          <pc:docMk/>
          <pc:sldMk cId="4067577602" sldId="2605"/>
        </pc:sldMkLst>
        <pc:spChg chg="mod">
          <ac:chgData name="Xin Luo" userId="82312ee5779919a4" providerId="LiveId" clId="{4E9B046D-F06D-484D-9355-656D1443F225}" dt="2024-09-12T15:43:11.697" v="30" actId="20577"/>
          <ac:spMkLst>
            <pc:docMk/>
            <pc:sldMk cId="4067577602" sldId="2605"/>
            <ac:spMk id="17" creationId="{9E05FFCA-3371-AF5C-381D-71D984055F5A}"/>
          </ac:spMkLst>
        </pc:spChg>
      </pc:sldChg>
      <pc:sldChg chg="modNotesTx">
        <pc:chgData name="Xin Luo" userId="82312ee5779919a4" providerId="LiveId" clId="{4E9B046D-F06D-484D-9355-656D1443F225}" dt="2024-09-12T15:44:53.739" v="39" actId="20577"/>
        <pc:sldMkLst>
          <pc:docMk/>
          <pc:sldMk cId="3833073590" sldId="2716"/>
        </pc:sldMkLst>
      </pc:sldChg>
      <pc:sldChg chg="modNotesTx">
        <pc:chgData name="Xin Luo" userId="82312ee5779919a4" providerId="LiveId" clId="{4E9B046D-F06D-484D-9355-656D1443F225}" dt="2024-09-12T15:52:17.256" v="153" actId="20577"/>
        <pc:sldMkLst>
          <pc:docMk/>
          <pc:sldMk cId="1675227879" sldId="2742"/>
        </pc:sldMkLst>
      </pc:sldChg>
      <pc:sldChg chg="modSp mod">
        <pc:chgData name="Xin Luo" userId="82312ee5779919a4" providerId="LiveId" clId="{4E9B046D-F06D-484D-9355-656D1443F225}" dt="2024-09-12T15:48:57.620" v="55" actId="20577"/>
        <pc:sldMkLst>
          <pc:docMk/>
          <pc:sldMk cId="3415083729" sldId="2749"/>
        </pc:sldMkLst>
        <pc:spChg chg="mod">
          <ac:chgData name="Xin Luo" userId="82312ee5779919a4" providerId="LiveId" clId="{4E9B046D-F06D-484D-9355-656D1443F225}" dt="2024-09-12T15:48:57.620" v="55" actId="20577"/>
          <ac:spMkLst>
            <pc:docMk/>
            <pc:sldMk cId="3415083729" sldId="2749"/>
            <ac:spMk id="4" creationId="{D9BBA39C-AB76-6753-5B9C-0A4D018B0DED}"/>
          </ac:spMkLst>
        </pc:spChg>
      </pc:sldChg>
      <pc:sldChg chg="modSp mod">
        <pc:chgData name="Xin Luo" userId="82312ee5779919a4" providerId="LiveId" clId="{4E9B046D-F06D-484D-9355-656D1443F225}" dt="2024-09-12T15:47:53.787" v="46" actId="20577"/>
        <pc:sldMkLst>
          <pc:docMk/>
          <pc:sldMk cId="1317264017" sldId="2765"/>
        </pc:sldMkLst>
        <pc:spChg chg="mod">
          <ac:chgData name="Xin Luo" userId="82312ee5779919a4" providerId="LiveId" clId="{4E9B046D-F06D-484D-9355-656D1443F225}" dt="2024-09-12T15:47:53.787" v="46" actId="20577"/>
          <ac:spMkLst>
            <pc:docMk/>
            <pc:sldMk cId="1317264017" sldId="2765"/>
            <ac:spMk id="4" creationId="{93803EB7-C2B6-7002-0587-6EBF520EA766}"/>
          </ac:spMkLst>
        </pc:spChg>
      </pc:sldChg>
      <pc:sldChg chg="modSp mod modNotesTx">
        <pc:chgData name="Xin Luo" userId="82312ee5779919a4" providerId="LiveId" clId="{4E9B046D-F06D-484D-9355-656D1443F225}" dt="2024-09-12T15:50:54.046" v="114" actId="20577"/>
        <pc:sldMkLst>
          <pc:docMk/>
          <pc:sldMk cId="3436843030" sldId="2766"/>
        </pc:sldMkLst>
        <pc:spChg chg="mod">
          <ac:chgData name="Xin Luo" userId="82312ee5779919a4" providerId="LiveId" clId="{4E9B046D-F06D-484D-9355-656D1443F225}" dt="2024-09-12T15:50:15.684" v="58" actId="20577"/>
          <ac:spMkLst>
            <pc:docMk/>
            <pc:sldMk cId="3436843030" sldId="2766"/>
            <ac:spMk id="4" creationId="{5B6A1FBE-8904-1A81-C2D9-1657BF1C9997}"/>
          </ac:spMkLst>
        </pc:spChg>
        <pc:picChg chg="mod">
          <ac:chgData name="Xin Luo" userId="82312ee5779919a4" providerId="LiveId" clId="{4E9B046D-F06D-484D-9355-656D1443F225}" dt="2024-09-12T15:50:20.326" v="60" actId="14100"/>
          <ac:picMkLst>
            <pc:docMk/>
            <pc:sldMk cId="3436843030" sldId="2766"/>
            <ac:picMk id="1026" creationId="{9520F9F6-7653-5815-CE42-335981EC6A9B}"/>
          </ac:picMkLst>
        </pc:pic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58F72DD-3B75-4349-BA03-B7449BB408DC}"/>
    <pc:docChg chg="undo custSel addSld delSld modSld sldOrd">
      <pc:chgData name="Xin Luo" userId="82312ee5779919a4" providerId="LiveId" clId="{758F72DD-3B75-4349-BA03-B7449BB408DC}" dt="2024-09-12T13:49:36.862" v="1564" actId="20577"/>
      <pc:docMkLst>
        <pc:docMk/>
      </pc:docMkLst>
      <pc:sldChg chg="addSp delSp modSp mod modNotesTx">
        <pc:chgData name="Xin Luo" userId="82312ee5779919a4" providerId="LiveId" clId="{758F72DD-3B75-4349-BA03-B7449BB408DC}" dt="2024-09-12T13:47:56.673" v="1522" actId="20577"/>
        <pc:sldMkLst>
          <pc:docMk/>
          <pc:sldMk cId="3833073590" sldId="2716"/>
        </pc:sldMkLst>
        <pc:spChg chg="mod">
          <ac:chgData name="Xin Luo" userId="82312ee5779919a4" providerId="LiveId" clId="{758F72DD-3B75-4349-BA03-B7449BB408DC}" dt="2024-09-12T13:45:35.715" v="1391" actId="14100"/>
          <ac:spMkLst>
            <pc:docMk/>
            <pc:sldMk cId="3833073590" sldId="2716"/>
            <ac:spMk id="5" creationId="{9F4AEA98-0C33-E82A-EB75-839D0F0B55A4}"/>
          </ac:spMkLst>
        </pc:spChg>
        <pc:spChg chg="add del mod">
          <ac:chgData name="Xin Luo" userId="82312ee5779919a4" providerId="LiveId" clId="{758F72DD-3B75-4349-BA03-B7449BB408DC}" dt="2024-09-12T13:43:53.284" v="1373" actId="22"/>
          <ac:spMkLst>
            <pc:docMk/>
            <pc:sldMk cId="3833073590" sldId="2716"/>
            <ac:spMk id="7" creationId="{37FA9367-1520-00F2-90A3-49B298B82CF7}"/>
          </ac:spMkLst>
        </pc:spChg>
        <pc:spChg chg="add del mod">
          <ac:chgData name="Xin Luo" userId="82312ee5779919a4" providerId="LiveId" clId="{758F72DD-3B75-4349-BA03-B7449BB408DC}" dt="2024-09-12T13:44:32.783" v="1388" actId="478"/>
          <ac:spMkLst>
            <pc:docMk/>
            <pc:sldMk cId="3833073590" sldId="2716"/>
            <ac:spMk id="9" creationId="{B91CB0D4-B747-EA65-7283-B087574AEC8A}"/>
          </ac:spMkLst>
        </pc:spChg>
        <pc:picChg chg="add del mod">
          <ac:chgData name="Xin Luo" userId="82312ee5779919a4" providerId="LiveId" clId="{758F72DD-3B75-4349-BA03-B7449BB408DC}" dt="2024-09-12T13:43:01.231" v="1355" actId="478"/>
          <ac:picMkLst>
            <pc:docMk/>
            <pc:sldMk cId="3833073590" sldId="2716"/>
            <ac:picMk id="2050" creationId="{58436E9B-04E2-B281-B8F0-93686C11D6A1}"/>
          </ac:picMkLst>
        </pc:picChg>
        <pc:picChg chg="add del mod">
          <ac:chgData name="Xin Luo" userId="82312ee5779919a4" providerId="LiveId" clId="{758F72DD-3B75-4349-BA03-B7449BB408DC}" dt="2024-09-12T13:42:06.834" v="1350" actId="478"/>
          <ac:picMkLst>
            <pc:docMk/>
            <pc:sldMk cId="3833073590" sldId="2716"/>
            <ac:picMk id="2052" creationId="{982D3C92-3E75-5362-8DDC-FA52D0080CAE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4" creationId="{DC408F4E-22FB-99D4-A54B-5E013EFA77A5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6" creationId="{0C274C72-3395-6387-14AF-8589FCB410A1}"/>
          </ac:picMkLst>
        </pc:picChg>
      </pc:sldChg>
      <pc:sldChg chg="modNotesTx">
        <pc:chgData name="Xin Luo" userId="82312ee5779919a4" providerId="LiveId" clId="{758F72DD-3B75-4349-BA03-B7449BB408DC}" dt="2024-09-12T02:56:48.485" v="39" actId="20577"/>
        <pc:sldMkLst>
          <pc:docMk/>
          <pc:sldMk cId="353940032" sldId="2725"/>
        </pc:sldMkLst>
      </pc:sldChg>
      <pc:sldChg chg="addSp delSp modSp mod delAnim modAnim modNotesTx">
        <pc:chgData name="Xin Luo" userId="82312ee5779919a4" providerId="LiveId" clId="{758F72DD-3B75-4349-BA03-B7449BB408DC}" dt="2024-09-12T13:39:03.738" v="1337"/>
        <pc:sldMkLst>
          <pc:docMk/>
          <pc:sldMk cId="1675227879" sldId="2742"/>
        </pc:sldMkLst>
        <pc:spChg chg="mod">
          <ac:chgData name="Xin Luo" userId="82312ee5779919a4" providerId="LiveId" clId="{758F72DD-3B75-4349-BA03-B7449BB408DC}" dt="2024-09-12T13:37:20.356" v="1317" actId="21"/>
          <ac:spMkLst>
            <pc:docMk/>
            <pc:sldMk cId="1675227879" sldId="2742"/>
            <ac:spMk id="4" creationId="{A48F68EC-B4FA-96B9-0619-1D7CA71743F2}"/>
          </ac:spMkLst>
        </pc:spChg>
        <pc:spChg chg="add del mod">
          <ac:chgData name="Xin Luo" userId="82312ee5779919a4" providerId="LiveId" clId="{758F72DD-3B75-4349-BA03-B7449BB408DC}" dt="2024-09-12T13:32:23.363" v="1257"/>
          <ac:spMkLst>
            <pc:docMk/>
            <pc:sldMk cId="1675227879" sldId="2742"/>
            <ac:spMk id="6" creationId="{D1A840C5-4168-D3CE-C17A-C343231C839C}"/>
          </ac:spMkLst>
        </pc:spChg>
        <pc:spChg chg="add del">
          <ac:chgData name="Xin Luo" userId="82312ee5779919a4" providerId="LiveId" clId="{758F72DD-3B75-4349-BA03-B7449BB408DC}" dt="2024-09-12T13:25:49.135" v="1037" actId="478"/>
          <ac:spMkLst>
            <pc:docMk/>
            <pc:sldMk cId="1675227879" sldId="2742"/>
            <ac:spMk id="8" creationId="{859CB697-152A-E1F7-E7AA-2E1870151DB2}"/>
          </ac:spMkLst>
        </pc:spChg>
        <pc:spChg chg="add del mod">
          <ac:chgData name="Xin Luo" userId="82312ee5779919a4" providerId="LiveId" clId="{758F72DD-3B75-4349-BA03-B7449BB408DC}" dt="2024-09-12T13:33:06.124" v="1268" actId="478"/>
          <ac:spMkLst>
            <pc:docMk/>
            <pc:sldMk cId="1675227879" sldId="2742"/>
            <ac:spMk id="9" creationId="{B68B5E77-A834-698E-E95C-62B023ACEF8F}"/>
          </ac:spMkLst>
        </pc:spChg>
        <pc:spChg chg="add del mod">
          <ac:chgData name="Xin Luo" userId="82312ee5779919a4" providerId="LiveId" clId="{758F72DD-3B75-4349-BA03-B7449BB408DC}" dt="2024-09-12T13:29:53.633" v="1180" actId="478"/>
          <ac:spMkLst>
            <pc:docMk/>
            <pc:sldMk cId="1675227879" sldId="2742"/>
            <ac:spMk id="10" creationId="{624B8423-DB7D-3D29-12DD-771A6BBE9814}"/>
          </ac:spMkLst>
        </pc:spChg>
        <pc:spChg chg="add del mod">
          <ac:chgData name="Xin Luo" userId="82312ee5779919a4" providerId="LiveId" clId="{758F72DD-3B75-4349-BA03-B7449BB408DC}" dt="2024-09-12T13:35:59.496" v="1294" actId="478"/>
          <ac:spMkLst>
            <pc:docMk/>
            <pc:sldMk cId="1675227879" sldId="2742"/>
            <ac:spMk id="11" creationId="{D83E2387-2FC7-A4FF-AC97-DB94331287CF}"/>
          </ac:spMkLst>
        </pc:spChg>
        <pc:spChg chg="add mod">
          <ac:chgData name="Xin Luo" userId="82312ee5779919a4" providerId="LiveId" clId="{758F72DD-3B75-4349-BA03-B7449BB408DC}" dt="2024-09-12T13:36:13.155" v="1307" actId="1036"/>
          <ac:spMkLst>
            <pc:docMk/>
            <pc:sldMk cId="1675227879" sldId="2742"/>
            <ac:spMk id="13" creationId="{4584645C-7615-8841-EA40-15EF6542FA9B}"/>
          </ac:spMkLst>
        </pc:spChg>
        <pc:spChg chg="mod">
          <ac:chgData name="Xin Luo" userId="82312ee5779919a4" providerId="LiveId" clId="{758F72DD-3B75-4349-BA03-B7449BB408DC}" dt="2024-09-12T03:10:11.220" v="74" actId="20577"/>
          <ac:spMkLst>
            <pc:docMk/>
            <pc:sldMk cId="1675227879" sldId="2742"/>
            <ac:spMk id="14" creationId="{3457BA42-BCAF-5C6A-B9D1-4F78E58C60DE}"/>
          </ac:spMkLst>
        </pc:spChg>
        <pc:spChg chg="add mod">
          <ac:chgData name="Xin Luo" userId="82312ee5779919a4" providerId="LiveId" clId="{758F72DD-3B75-4349-BA03-B7449BB408DC}" dt="2024-09-12T13:37:29.190" v="1321" actId="1076"/>
          <ac:spMkLst>
            <pc:docMk/>
            <pc:sldMk cId="1675227879" sldId="2742"/>
            <ac:spMk id="15" creationId="{6B77061B-B0CD-D9D5-A465-F1849B555817}"/>
          </ac:spMkLst>
        </pc:spChg>
        <pc:grpChg chg="del">
          <ac:chgData name="Xin Luo" userId="82312ee5779919a4" providerId="LiveId" clId="{758F72DD-3B75-4349-BA03-B7449BB408DC}" dt="2024-09-12T03:10:13.074" v="76" actId="478"/>
          <ac:grpSpMkLst>
            <pc:docMk/>
            <pc:sldMk cId="1675227879" sldId="2742"/>
            <ac:grpSpMk id="5" creationId="{4DD8914A-3E79-C055-B30D-CF2B41A67C8B}"/>
          </ac:grpSpMkLst>
        </pc:grpChg>
        <pc:picChg chg="del">
          <ac:chgData name="Xin Luo" userId="82312ee5779919a4" providerId="LiveId" clId="{758F72DD-3B75-4349-BA03-B7449BB408DC}" dt="2024-09-12T03:10:12.353" v="75" actId="478"/>
          <ac:picMkLst>
            <pc:docMk/>
            <pc:sldMk cId="1675227879" sldId="2742"/>
            <ac:picMk id="9" creationId="{032166DC-3560-E544-4591-81ADC92A2D68}"/>
          </ac:picMkLst>
        </pc:picChg>
      </pc:sldChg>
      <pc:sldChg chg="add del ord">
        <pc:chgData name="Xin Luo" userId="82312ee5779919a4" providerId="LiveId" clId="{758F72DD-3B75-4349-BA03-B7449BB408DC}" dt="2024-09-12T03:00:59.327" v="69" actId="2696"/>
        <pc:sldMkLst>
          <pc:docMk/>
          <pc:sldMk cId="1118444772" sldId="2745"/>
        </pc:sldMkLst>
      </pc:sldChg>
      <pc:sldChg chg="modSp mod modNotesTx">
        <pc:chgData name="Xin Luo" userId="82312ee5779919a4" providerId="LiveId" clId="{758F72DD-3B75-4349-BA03-B7449BB408DC}" dt="2024-09-12T13:49:36.862" v="1564" actId="20577"/>
        <pc:sldMkLst>
          <pc:docMk/>
          <pc:sldMk cId="3415083729" sldId="2749"/>
        </pc:sldMkLst>
        <pc:spChg chg="mod">
          <ac:chgData name="Xin Luo" userId="82312ee5779919a4" providerId="LiveId" clId="{758F72DD-3B75-4349-BA03-B7449BB408DC}" dt="2024-09-12T02:57:11.946" v="56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add del">
        <pc:chgData name="Xin Luo" userId="82312ee5779919a4" providerId="LiveId" clId="{758F72DD-3B75-4349-BA03-B7449BB408DC}" dt="2024-09-12T03:01:01.760" v="70" actId="2696"/>
        <pc:sldMkLst>
          <pc:docMk/>
          <pc:sldMk cId="2439456922" sldId="2761"/>
        </pc:sldMkLst>
      </pc:sldChg>
      <pc:sldChg chg="add ord">
        <pc:chgData name="Xin Luo" userId="82312ee5779919a4" providerId="LiveId" clId="{758F72DD-3B75-4349-BA03-B7449BB408DC}" dt="2024-09-12T03:00:01.289" v="63" actId="20578"/>
        <pc:sldMkLst>
          <pc:docMk/>
          <pc:sldMk cId="2713884389" sldId="2762"/>
        </pc:sldMkLst>
      </pc:sldChg>
      <pc:sldChg chg="add ord">
        <pc:chgData name="Xin Luo" userId="82312ee5779919a4" providerId="LiveId" clId="{758F72DD-3B75-4349-BA03-B7449BB408DC}" dt="2024-09-12T03:02:15.025" v="72" actId="20578"/>
        <pc:sldMkLst>
          <pc:docMk/>
          <pc:sldMk cId="3684206130" sldId="2763"/>
        </pc:sldMkLst>
      </pc:sldChg>
      <pc:sldChg chg="modSp add mod">
        <pc:chgData name="Xin Luo" userId="82312ee5779919a4" providerId="LiveId" clId="{758F72DD-3B75-4349-BA03-B7449BB408DC}" dt="2024-09-12T10:25:59.280" v="555" actId="2710"/>
        <pc:sldMkLst>
          <pc:docMk/>
          <pc:sldMk cId="4161915740" sldId="2764"/>
        </pc:sldMkLst>
        <pc:spChg chg="mod">
          <ac:chgData name="Xin Luo" userId="82312ee5779919a4" providerId="LiveId" clId="{758F72DD-3B75-4349-BA03-B7449BB408DC}" dt="2024-09-12T10:25:59.280" v="555" actId="2710"/>
          <ac:spMkLst>
            <pc:docMk/>
            <pc:sldMk cId="4161915740" sldId="2764"/>
            <ac:spMk id="4" creationId="{506FCB76-95EC-B7EE-A203-292C6F100890}"/>
          </ac:spMkLst>
        </pc:spChg>
      </pc:sldChg>
      <pc:sldChg chg="add del">
        <pc:chgData name="Xin Luo" userId="82312ee5779919a4" providerId="LiveId" clId="{758F72DD-3B75-4349-BA03-B7449BB408DC}" dt="2024-09-12T10:01:05.937" v="91"/>
        <pc:sldMkLst>
          <pc:docMk/>
          <pc:sldMk cId="1266561895" sldId="2765"/>
        </pc:sldMkLst>
      </pc:sldChg>
      <pc:sldChg chg="addSp delSp modSp add mod ord">
        <pc:chgData name="Xin Luo" userId="82312ee5779919a4" providerId="LiveId" clId="{758F72DD-3B75-4349-BA03-B7449BB408DC}" dt="2024-09-12T13:49:04.478" v="1527"/>
        <pc:sldMkLst>
          <pc:docMk/>
          <pc:sldMk cId="1317264017" sldId="2765"/>
        </pc:sldMkLst>
        <pc:spChg chg="mod">
          <ac:chgData name="Xin Luo" userId="82312ee5779919a4" providerId="LiveId" clId="{758F72DD-3B75-4349-BA03-B7449BB408DC}" dt="2024-09-12T13:49:04.478" v="1527"/>
          <ac:spMkLst>
            <pc:docMk/>
            <pc:sldMk cId="1317264017" sldId="2765"/>
            <ac:spMk id="2" creationId="{B435AF5D-C56A-1101-6FA7-7A3E0012FAD1}"/>
          </ac:spMkLst>
        </pc:spChg>
        <pc:spChg chg="mod">
          <ac:chgData name="Xin Luo" userId="82312ee5779919a4" providerId="LiveId" clId="{758F72DD-3B75-4349-BA03-B7449BB408DC}" dt="2024-09-12T10:25:01.308" v="535" actId="113"/>
          <ac:spMkLst>
            <pc:docMk/>
            <pc:sldMk cId="1317264017" sldId="2765"/>
            <ac:spMk id="4" creationId="{93803EB7-C2B6-7002-0587-6EBF520EA76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5" creationId="{81C72C9C-6B04-89F8-CB83-2ECB380D3CF0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7" creationId="{EE79E4D1-62C6-AA19-576A-D2634B15BF2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9" creationId="{43C88D70-3290-7AE4-C827-18FE1C45C942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0" creationId="{6E3B25A7-E4F1-99A0-4B23-E5CD0A2A097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9" creationId="{02926D1F-7039-7FA6-7EBA-672058C5547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0" creationId="{9206DDD9-6DA1-3519-CD5A-28874D6866A7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6" creationId="{C33A16E0-C2CA-73A0-1C47-D7F80A39248F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7" creationId="{BBEC865C-048C-E514-2567-0FD6198D0ABB}"/>
          </ac:spMkLst>
        </pc:spChg>
        <pc:picChg chg="del">
          <ac:chgData name="Xin Luo" userId="82312ee5779919a4" providerId="LiveId" clId="{758F72DD-3B75-4349-BA03-B7449BB408DC}" dt="2024-09-12T10:01:12.867" v="94" actId="478"/>
          <ac:picMkLst>
            <pc:docMk/>
            <pc:sldMk cId="1317264017" sldId="2765"/>
            <ac:picMk id="6" creationId="{C370FCA2-347D-ED10-E2F6-26699B1B62BF}"/>
          </ac:picMkLst>
        </pc:picChg>
        <pc:picChg chg="del">
          <ac:chgData name="Xin Luo" userId="82312ee5779919a4" providerId="LiveId" clId="{758F72DD-3B75-4349-BA03-B7449BB408DC}" dt="2024-09-12T10:01:09.930" v="93" actId="478"/>
          <ac:picMkLst>
            <pc:docMk/>
            <pc:sldMk cId="1317264017" sldId="2765"/>
            <ac:picMk id="8" creationId="{4353CF41-B7E5-F75A-6174-677CD54887E6}"/>
          </ac:picMkLst>
        </pc:picChg>
        <pc:picChg chg="add">
          <ac:chgData name="Xin Luo" userId="82312ee5779919a4" providerId="LiveId" clId="{758F72DD-3B75-4349-BA03-B7449BB408DC}" dt="2024-09-12T13:48:55.088" v="1526"/>
          <ac:picMkLst>
            <pc:docMk/>
            <pc:sldMk cId="1317264017" sldId="2765"/>
            <ac:picMk id="3074" creationId="{A7F3F18E-BC8A-5BAE-6828-530B15D4B77A}"/>
          </ac:picMkLst>
        </pc:pic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2" creationId="{970D86BF-8C2E-A3EB-D93F-0CF6643849B3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3" creationId="{B56E88C5-14FC-E928-DA93-17C67C17906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6" creationId="{83B32ED6-5FBE-CC09-9004-190B217BF39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2" creationId="{8194A1CF-78AA-9A2B-869F-D2B8704A90D9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3" creationId="{FBA1723B-E02B-B588-6817-6F8128FA1241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0" creationId="{3D43BD40-037A-0990-3B58-2FB987862C9A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3" creationId="{4BE27A3E-992B-058E-1D0C-3D7480E4437B}"/>
          </ac:cxnSpMkLst>
        </pc:cxnChg>
      </pc:sldChg>
      <pc:sldChg chg="add del">
        <pc:chgData name="Xin Luo" userId="82312ee5779919a4" providerId="LiveId" clId="{758F72DD-3B75-4349-BA03-B7449BB408DC}" dt="2024-09-12T03:10:20.257" v="80"/>
        <pc:sldMkLst>
          <pc:docMk/>
          <pc:sldMk cId="1661236686" sldId="2765"/>
        </pc:sldMkLst>
      </pc:sldChg>
      <pc:sldChg chg="addSp modSp add mod ord">
        <pc:chgData name="Xin Luo" userId="82312ee5779919a4" providerId="LiveId" clId="{758F72DD-3B75-4349-BA03-B7449BB408DC}" dt="2024-09-12T13:34:26.635" v="1275" actId="113"/>
        <pc:sldMkLst>
          <pc:docMk/>
          <pc:sldMk cId="3436843030" sldId="2766"/>
        </pc:sldMkLst>
        <pc:spChg chg="mod">
          <ac:chgData name="Xin Luo" userId="82312ee5779919a4" providerId="LiveId" clId="{758F72DD-3B75-4349-BA03-B7449BB408DC}" dt="2024-09-12T13:34:26.635" v="1275" actId="113"/>
          <ac:spMkLst>
            <pc:docMk/>
            <pc:sldMk cId="3436843030" sldId="2766"/>
            <ac:spMk id="4" creationId="{5B6A1FBE-8904-1A81-C2D9-1657BF1C9997}"/>
          </ac:spMkLst>
        </pc:spChg>
        <pc:picChg chg="add mod">
          <ac:chgData name="Xin Luo" userId="82312ee5779919a4" providerId="LiveId" clId="{758F72DD-3B75-4349-BA03-B7449BB408DC}" dt="2024-09-12T13:21:19.987" v="932" actId="1076"/>
          <ac:picMkLst>
            <pc:docMk/>
            <pc:sldMk cId="3436843030" sldId="2766"/>
            <ac:picMk id="1026" creationId="{9520F9F6-7653-5815-CE42-335981EC6A9B}"/>
          </ac:picMkLst>
        </pc:picChg>
      </pc:sldChg>
      <pc:sldChg chg="add del">
        <pc:chgData name="Xin Luo" userId="82312ee5779919a4" providerId="LiveId" clId="{758F72DD-3B75-4349-BA03-B7449BB408DC}" dt="2024-09-12T13:17:45.208" v="841"/>
        <pc:sldMkLst>
          <pc:docMk/>
          <pc:sldMk cId="2882913116" sldId="2767"/>
        </pc:sldMkLst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地理坐标系说到底是个椭圆体，在曲面上进行空间数据的处理分析比较复杂，显然不如在一个平面上进行处理来的简单高效，所以在地图制图和线性量测时我们首先考虑把曲面转化成平面。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A01C-6498-A186-955D-05F1820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59084F-B24A-5C92-74E4-4778E628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80D4C8-7626-7649-86F9-0C509C70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50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GPL</a:t>
            </a:r>
            <a:r>
              <a:rPr lang="zh-CN" altLang="en-US" dirty="0"/>
              <a:t>协议要求在开源软件基础上进行修改和编辑的版本也必须开源。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Arcgis</a:t>
            </a:r>
            <a:r>
              <a:rPr lang="zh-CN" altLang="en-US" dirty="0"/>
              <a:t>对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</a:t>
            </a:r>
            <a:r>
              <a:rPr lang="en-US" altLang="zh-CN" dirty="0" err="1"/>
              <a:t>os</a:t>
            </a:r>
            <a:r>
              <a:rPr lang="zh-CN" altLang="en-US" dirty="0"/>
              <a:t>平台支持不足。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以输出昆明呈贡区矢量数据为例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508670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70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50867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6" y="3118024"/>
            <a:ext cx="8375858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：通用横轴墨卡托投影（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导入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38843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ED92-4EA8-68F9-4587-4ABFA53D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7C9FBE-0274-7627-DF06-30CC2D0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CF2BE-7DD7-ED5D-E16A-1DF355E9F181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36B3A-E5D7-DF74-398D-4E07F3B37912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42061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8265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。早期开源软件一般不具有图形用户界面，为了便于软件的应用，一些开源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软件进行了图形用户界面，降低了用户使用门槛，促进了开源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409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40" y="1584993"/>
            <a:ext cx="8163460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：矢量数据使用点、线和面等基本几何对象来表示地理现象和空间关系的数据。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106333</TotalTime>
  <Words>1744</Words>
  <Application>Microsoft Office PowerPoint</Application>
  <PresentationFormat>全屏显示(4:3)</PresentationFormat>
  <Paragraphs>180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13059</cp:revision>
  <dcterms:created xsi:type="dcterms:W3CDTF">2004-07-09T11:40:27Z</dcterms:created>
  <dcterms:modified xsi:type="dcterms:W3CDTF">2024-09-13T04:26:21Z</dcterms:modified>
</cp:coreProperties>
</file>